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648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9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8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24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928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1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77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282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20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32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58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58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F06E4-7E93-4E90-90D2-EB2DF2109787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99949-A88D-41D0-A02A-160ADCEF2D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67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D3D39C1-C23A-6803-9DA9-2AD6CC2D0D2F}"/>
              </a:ext>
            </a:extLst>
          </p:cNvPr>
          <p:cNvSpPr/>
          <p:nvPr/>
        </p:nvSpPr>
        <p:spPr>
          <a:xfrm>
            <a:off x="465663" y="160866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221C38-5791-1E5C-7FAE-9719AC70FF1E}"/>
              </a:ext>
            </a:extLst>
          </p:cNvPr>
          <p:cNvSpPr/>
          <p:nvPr/>
        </p:nvSpPr>
        <p:spPr>
          <a:xfrm>
            <a:off x="1545663" y="160866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8959B1-8CC2-0DBB-FC1A-DE09A8491ED8}"/>
              </a:ext>
            </a:extLst>
          </p:cNvPr>
          <p:cNvSpPr/>
          <p:nvPr/>
        </p:nvSpPr>
        <p:spPr>
          <a:xfrm>
            <a:off x="2625663" y="160866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C69284-13C8-BF4D-AE77-2E32ED0198EE}"/>
              </a:ext>
            </a:extLst>
          </p:cNvPr>
          <p:cNvSpPr/>
          <p:nvPr/>
        </p:nvSpPr>
        <p:spPr>
          <a:xfrm>
            <a:off x="3705663" y="160866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E33607-145E-BF71-9FB5-1026D4FFAD7C}"/>
              </a:ext>
            </a:extLst>
          </p:cNvPr>
          <p:cNvSpPr/>
          <p:nvPr/>
        </p:nvSpPr>
        <p:spPr>
          <a:xfrm>
            <a:off x="465663" y="52866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29810B-17C6-2A09-8EE0-B3574E6BDE17}"/>
              </a:ext>
            </a:extLst>
          </p:cNvPr>
          <p:cNvSpPr/>
          <p:nvPr/>
        </p:nvSpPr>
        <p:spPr>
          <a:xfrm>
            <a:off x="465663" y="268866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7507CC-BCEA-82D4-1D35-18CC91E1A77C}"/>
              </a:ext>
            </a:extLst>
          </p:cNvPr>
          <p:cNvSpPr/>
          <p:nvPr/>
        </p:nvSpPr>
        <p:spPr>
          <a:xfrm>
            <a:off x="2190626" y="4174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511DAF-F924-EB18-BFC8-CB9233BBF2DF}"/>
              </a:ext>
            </a:extLst>
          </p:cNvPr>
          <p:cNvSpPr/>
          <p:nvPr/>
        </p:nvSpPr>
        <p:spPr>
          <a:xfrm>
            <a:off x="3270626" y="4174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E7241F9-E02C-25AB-E0DF-47C5E4D30823}"/>
              </a:ext>
            </a:extLst>
          </p:cNvPr>
          <p:cNvSpPr/>
          <p:nvPr/>
        </p:nvSpPr>
        <p:spPr>
          <a:xfrm>
            <a:off x="4350626" y="4174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761D6B9-44DE-8CD3-A72C-2F8F08B8CF02}"/>
              </a:ext>
            </a:extLst>
          </p:cNvPr>
          <p:cNvSpPr/>
          <p:nvPr/>
        </p:nvSpPr>
        <p:spPr>
          <a:xfrm>
            <a:off x="5430626" y="4174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A74C29B-7BF7-6D27-6D22-99FF194F35AC}"/>
              </a:ext>
            </a:extLst>
          </p:cNvPr>
          <p:cNvSpPr/>
          <p:nvPr/>
        </p:nvSpPr>
        <p:spPr>
          <a:xfrm>
            <a:off x="4350626" y="3094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08E781F-C39C-CC3F-3767-CD60A1057CD6}"/>
              </a:ext>
            </a:extLst>
          </p:cNvPr>
          <p:cNvSpPr/>
          <p:nvPr/>
        </p:nvSpPr>
        <p:spPr>
          <a:xfrm>
            <a:off x="4350626" y="5254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8B01BBE-81D8-4ECA-A4BC-0934B1970C02}"/>
              </a:ext>
            </a:extLst>
          </p:cNvPr>
          <p:cNvSpPr/>
          <p:nvPr/>
        </p:nvSpPr>
        <p:spPr>
          <a:xfrm>
            <a:off x="729000" y="674119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5D69C34-075B-900C-2277-EC7E5739BFD3}"/>
              </a:ext>
            </a:extLst>
          </p:cNvPr>
          <p:cNvSpPr/>
          <p:nvPr/>
        </p:nvSpPr>
        <p:spPr>
          <a:xfrm>
            <a:off x="729000" y="782119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658FC38-E10F-60D0-7FCA-589FD7BC92A8}"/>
              </a:ext>
            </a:extLst>
          </p:cNvPr>
          <p:cNvSpPr/>
          <p:nvPr/>
        </p:nvSpPr>
        <p:spPr>
          <a:xfrm>
            <a:off x="1809000" y="782119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69B8EFA-8D42-18DE-01CA-6F76FC279CC9}"/>
              </a:ext>
            </a:extLst>
          </p:cNvPr>
          <p:cNvSpPr/>
          <p:nvPr/>
        </p:nvSpPr>
        <p:spPr>
          <a:xfrm>
            <a:off x="2889000" y="782119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587CE09-6DA1-75E0-1516-19F52B56E108}"/>
              </a:ext>
            </a:extLst>
          </p:cNvPr>
          <p:cNvSpPr/>
          <p:nvPr/>
        </p:nvSpPr>
        <p:spPr>
          <a:xfrm>
            <a:off x="3969000" y="782119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9A0CFF1-3CD1-4721-C472-CC70E4DA190D}"/>
              </a:ext>
            </a:extLst>
          </p:cNvPr>
          <p:cNvSpPr/>
          <p:nvPr/>
        </p:nvSpPr>
        <p:spPr>
          <a:xfrm>
            <a:off x="2889000" y="674119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622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AB885-F132-AAC8-7484-03DAC544C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702B0B-E136-1792-112D-5A4FAE25F6AA}"/>
              </a:ext>
            </a:extLst>
          </p:cNvPr>
          <p:cNvSpPr/>
          <p:nvPr/>
        </p:nvSpPr>
        <p:spPr>
          <a:xfrm>
            <a:off x="4178426" y="168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500374-17AD-B343-1C01-A3EC2EDBAB6B}"/>
              </a:ext>
            </a:extLst>
          </p:cNvPr>
          <p:cNvSpPr/>
          <p:nvPr/>
        </p:nvSpPr>
        <p:spPr>
          <a:xfrm>
            <a:off x="5258426" y="276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CA6842-F656-A441-70FD-8B50AC786102}"/>
              </a:ext>
            </a:extLst>
          </p:cNvPr>
          <p:cNvSpPr/>
          <p:nvPr/>
        </p:nvSpPr>
        <p:spPr>
          <a:xfrm>
            <a:off x="3098426" y="60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3CEB09-CBAA-3FFA-1CF1-FDA24DE0CC2B}"/>
              </a:ext>
            </a:extLst>
          </p:cNvPr>
          <p:cNvSpPr/>
          <p:nvPr/>
        </p:nvSpPr>
        <p:spPr>
          <a:xfrm>
            <a:off x="4178426" y="60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588B61-D03B-4F50-1BF8-FEC7647F23DD}"/>
              </a:ext>
            </a:extLst>
          </p:cNvPr>
          <p:cNvSpPr/>
          <p:nvPr/>
        </p:nvSpPr>
        <p:spPr>
          <a:xfrm>
            <a:off x="5258426" y="60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9E74A2-0B2F-AEAA-AF4D-BB78CAE9DEB6}"/>
              </a:ext>
            </a:extLst>
          </p:cNvPr>
          <p:cNvSpPr/>
          <p:nvPr/>
        </p:nvSpPr>
        <p:spPr>
          <a:xfrm>
            <a:off x="5258426" y="168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51A9F6-E22C-9A36-7153-BDFB1AB7AED9}"/>
              </a:ext>
            </a:extLst>
          </p:cNvPr>
          <p:cNvSpPr/>
          <p:nvPr/>
        </p:nvSpPr>
        <p:spPr>
          <a:xfrm>
            <a:off x="938426" y="438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6EB041-7348-0207-6521-9953D69DBE67}"/>
              </a:ext>
            </a:extLst>
          </p:cNvPr>
          <p:cNvSpPr/>
          <p:nvPr/>
        </p:nvSpPr>
        <p:spPr>
          <a:xfrm>
            <a:off x="2018426" y="438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DC690A-43CE-E73A-4D9E-BD6598E9FA40}"/>
              </a:ext>
            </a:extLst>
          </p:cNvPr>
          <p:cNvSpPr/>
          <p:nvPr/>
        </p:nvSpPr>
        <p:spPr>
          <a:xfrm>
            <a:off x="3098426" y="438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F5FA6F-350A-0B71-8852-7A7D93C1C8BC}"/>
              </a:ext>
            </a:extLst>
          </p:cNvPr>
          <p:cNvSpPr/>
          <p:nvPr/>
        </p:nvSpPr>
        <p:spPr>
          <a:xfrm>
            <a:off x="4178426" y="438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3562A3-7BDB-4544-8D11-AD720DE40AFF}"/>
              </a:ext>
            </a:extLst>
          </p:cNvPr>
          <p:cNvSpPr/>
          <p:nvPr/>
        </p:nvSpPr>
        <p:spPr>
          <a:xfrm>
            <a:off x="4178426" y="546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F2F8C7-4F2A-84C3-1BDD-FE7F48509844}"/>
              </a:ext>
            </a:extLst>
          </p:cNvPr>
          <p:cNvSpPr/>
          <p:nvPr/>
        </p:nvSpPr>
        <p:spPr>
          <a:xfrm>
            <a:off x="5258426" y="43816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E73207-8209-6663-DD17-DC92A51C1894}"/>
              </a:ext>
            </a:extLst>
          </p:cNvPr>
          <p:cNvSpPr/>
          <p:nvPr/>
        </p:nvSpPr>
        <p:spPr>
          <a:xfrm>
            <a:off x="938426" y="7289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27122E-248F-3A56-588B-D55835820326}"/>
              </a:ext>
            </a:extLst>
          </p:cNvPr>
          <p:cNvSpPr/>
          <p:nvPr/>
        </p:nvSpPr>
        <p:spPr>
          <a:xfrm>
            <a:off x="2018426" y="7289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448B63-E128-45E4-A753-907D46831299}"/>
              </a:ext>
            </a:extLst>
          </p:cNvPr>
          <p:cNvSpPr/>
          <p:nvPr/>
        </p:nvSpPr>
        <p:spPr>
          <a:xfrm>
            <a:off x="3098426" y="7289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28DCD02-3076-35D8-27DB-4FEC1B157197}"/>
              </a:ext>
            </a:extLst>
          </p:cNvPr>
          <p:cNvSpPr/>
          <p:nvPr/>
        </p:nvSpPr>
        <p:spPr>
          <a:xfrm>
            <a:off x="4178426" y="7289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19123F1-2E33-4D41-E640-30C4D9E0B3D9}"/>
              </a:ext>
            </a:extLst>
          </p:cNvPr>
          <p:cNvSpPr/>
          <p:nvPr/>
        </p:nvSpPr>
        <p:spPr>
          <a:xfrm>
            <a:off x="938426" y="6209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4F7500-2857-2185-669E-C430291C31AB}"/>
              </a:ext>
            </a:extLst>
          </p:cNvPr>
          <p:cNvSpPr/>
          <p:nvPr/>
        </p:nvSpPr>
        <p:spPr>
          <a:xfrm>
            <a:off x="4178426" y="83699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16951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C93C8-A9B6-6183-DC26-23DA2CF69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FAD859F-7BAA-F2EF-FD33-B86C1C6C6803}"/>
              </a:ext>
            </a:extLst>
          </p:cNvPr>
          <p:cNvSpPr/>
          <p:nvPr/>
        </p:nvSpPr>
        <p:spPr>
          <a:xfrm>
            <a:off x="2933826" y="45607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C3BFF6-3A3D-D78C-B4BE-599848EA0F75}"/>
              </a:ext>
            </a:extLst>
          </p:cNvPr>
          <p:cNvSpPr/>
          <p:nvPr/>
        </p:nvSpPr>
        <p:spPr>
          <a:xfrm>
            <a:off x="2933826" y="153607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6C11C7-F851-0636-93B6-4E1CC5E336E7}"/>
              </a:ext>
            </a:extLst>
          </p:cNvPr>
          <p:cNvSpPr/>
          <p:nvPr/>
        </p:nvSpPr>
        <p:spPr>
          <a:xfrm>
            <a:off x="2933826" y="261607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BFCADD-1CC5-B905-13EC-877A9419F44F}"/>
              </a:ext>
            </a:extLst>
          </p:cNvPr>
          <p:cNvSpPr/>
          <p:nvPr/>
        </p:nvSpPr>
        <p:spPr>
          <a:xfrm>
            <a:off x="4013826" y="45607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2D91E9-CEBE-931C-62ED-CFF22ACA3690}"/>
              </a:ext>
            </a:extLst>
          </p:cNvPr>
          <p:cNvSpPr/>
          <p:nvPr/>
        </p:nvSpPr>
        <p:spPr>
          <a:xfrm>
            <a:off x="2933826" y="44822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0912339-5A85-72D1-2A41-6B4A34091F8E}"/>
              </a:ext>
            </a:extLst>
          </p:cNvPr>
          <p:cNvSpPr/>
          <p:nvPr/>
        </p:nvSpPr>
        <p:spPr>
          <a:xfrm>
            <a:off x="2933826" y="55622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4389547-03E3-1783-B757-882834FA81E4}"/>
              </a:ext>
            </a:extLst>
          </p:cNvPr>
          <p:cNvSpPr/>
          <p:nvPr/>
        </p:nvSpPr>
        <p:spPr>
          <a:xfrm>
            <a:off x="4013826" y="55622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BB3F89-87EA-1097-3CB8-42AF5CF047FF}"/>
              </a:ext>
            </a:extLst>
          </p:cNvPr>
          <p:cNvSpPr/>
          <p:nvPr/>
        </p:nvSpPr>
        <p:spPr>
          <a:xfrm>
            <a:off x="5093826" y="55622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DA35A7-B7B7-F1CB-A99A-75CA3B5E746D}"/>
              </a:ext>
            </a:extLst>
          </p:cNvPr>
          <p:cNvSpPr/>
          <p:nvPr/>
        </p:nvSpPr>
        <p:spPr>
          <a:xfrm>
            <a:off x="1853826" y="44822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7BEE25-5E39-397B-CD9F-1987A16B8F49}"/>
              </a:ext>
            </a:extLst>
          </p:cNvPr>
          <p:cNvSpPr/>
          <p:nvPr/>
        </p:nvSpPr>
        <p:spPr>
          <a:xfrm>
            <a:off x="5093826" y="6642228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&lt;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C32B8F-6135-10B2-10D1-5784867D9A2F}"/>
              </a:ext>
            </a:extLst>
          </p:cNvPr>
          <p:cNvSpPr/>
          <p:nvPr/>
        </p:nvSpPr>
        <p:spPr>
          <a:xfrm>
            <a:off x="5093826" y="45607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DBD1EC4-2F9E-D347-1579-5E1EA529C527}"/>
              </a:ext>
            </a:extLst>
          </p:cNvPr>
          <p:cNvSpPr/>
          <p:nvPr/>
        </p:nvSpPr>
        <p:spPr>
          <a:xfrm>
            <a:off x="1853826" y="2616072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04ADA95-C0B5-CCED-15F1-2AE4CF03633D}"/>
              </a:ext>
            </a:extLst>
          </p:cNvPr>
          <p:cNvSpPr/>
          <p:nvPr/>
        </p:nvSpPr>
        <p:spPr>
          <a:xfrm>
            <a:off x="2590926" y="850838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A69D2E-265B-91BE-8BD2-1D4C2F85DCD9}"/>
              </a:ext>
            </a:extLst>
          </p:cNvPr>
          <p:cNvSpPr/>
          <p:nvPr/>
        </p:nvSpPr>
        <p:spPr>
          <a:xfrm>
            <a:off x="3670926" y="850838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5BE6E7-4F27-D2F2-7B53-F87557D10D53}"/>
              </a:ext>
            </a:extLst>
          </p:cNvPr>
          <p:cNvSpPr/>
          <p:nvPr/>
        </p:nvSpPr>
        <p:spPr>
          <a:xfrm>
            <a:off x="4750926" y="850838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A2F9360-C7A6-0C9F-A06F-E243C9D7E915}"/>
              </a:ext>
            </a:extLst>
          </p:cNvPr>
          <p:cNvSpPr/>
          <p:nvPr/>
        </p:nvSpPr>
        <p:spPr>
          <a:xfrm>
            <a:off x="430926" y="742838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F1737D2-BDA2-97C7-241C-23FE52D2D4CD}"/>
              </a:ext>
            </a:extLst>
          </p:cNvPr>
          <p:cNvSpPr/>
          <p:nvPr/>
        </p:nvSpPr>
        <p:spPr>
          <a:xfrm>
            <a:off x="1510926" y="742838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F0A1F3D-1407-5DDC-DD02-7A7DBC51155A}"/>
              </a:ext>
            </a:extLst>
          </p:cNvPr>
          <p:cNvSpPr/>
          <p:nvPr/>
        </p:nvSpPr>
        <p:spPr>
          <a:xfrm>
            <a:off x="2590926" y="7428384"/>
            <a:ext cx="1080000" cy="108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7897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16</Words>
  <Application>Microsoft Office PowerPoint</Application>
  <PresentationFormat>Format A4 (210 x 297 mm)</PresentationFormat>
  <Paragraphs>16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1</cp:revision>
  <dcterms:created xsi:type="dcterms:W3CDTF">2025-08-17T09:26:39Z</dcterms:created>
  <dcterms:modified xsi:type="dcterms:W3CDTF">2025-08-17T09:35:15Z</dcterms:modified>
</cp:coreProperties>
</file>